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D85083-320D-4CE0-9651-5FAF6864029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08173C-7609-40C6-84E1-A7E06E9F3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imgres?imgurl=http://www.teamdc.org/images/frisbee.png&amp;imgrefurl=http://www.teamdc.org/TeamLinks.htm&amp;usg=__2vLY6QLNdKH-lYzE-o2sFYH2DPE=&amp;h=384&amp;w=381&amp;sz=44&amp;hl=en&amp;start=10&amp;sig2=lY9t7B08D9G6lCI86ZkGAg&amp;zoom=1&amp;itbs=1&amp;tbnid=Bx-WG6kw0wrqPM:&amp;tbnh=123&amp;tbnw=122&amp;prev=/images%3Fq%3Dultimate%2Bfrisbee%26hl%3Den%26gbv%3D2%26tbs%3Disch:1&amp;ei=GEemTO3sFNCdnwfnooWRAQ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 trans="70000" pencilSize="42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138"/>
            <a:ext cx="5257800" cy="665988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400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87" y="26158"/>
            <a:ext cx="5231642" cy="52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378564"/>
              </p:ext>
            </p:extLst>
          </p:nvPr>
        </p:nvGraphicFramePr>
        <p:xfrm>
          <a:off x="4953000" y="1303817"/>
          <a:ext cx="4191000" cy="3003656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447407">
                <a:tc>
                  <a:txBody>
                    <a:bodyPr/>
                    <a:lstStyle/>
                    <a:p>
                      <a:r>
                        <a:rPr lang="en-US" sz="1800" b="1" dirty="0"/>
                        <a:t>Registration Open: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Mon, 4 Oct 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2962">
                <a:tc>
                  <a:txBody>
                    <a:bodyPr/>
                    <a:lstStyle/>
                    <a:p>
                      <a:r>
                        <a:rPr lang="en-US" sz="1800" b="1" dirty="0"/>
                        <a:t>Registration Close: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Wed, 13 Oct 2010 @ 5:00 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407">
                <a:tc>
                  <a:txBody>
                    <a:bodyPr/>
                    <a:lstStyle/>
                    <a:p>
                      <a:r>
                        <a:rPr lang="en-US" sz="1800" b="1" dirty="0"/>
                        <a:t>Divisions: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Male, Female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4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/>
                        <a:t>Location: </a:t>
                      </a:r>
                      <a:endParaRPr lang="en-US" sz="18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Teams: 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/>
                        <a:t>Lied Rec </a:t>
                      </a:r>
                      <a:r>
                        <a:rPr lang="en-US" sz="1800" b="1" dirty="0" smtClean="0"/>
                        <a:t>Center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5-7</a:t>
                      </a:r>
                      <a:r>
                        <a:rPr lang="en-US" sz="1800" b="1" baseline="0" dirty="0" smtClean="0"/>
                        <a:t> People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800" b="1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730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0" y="2247900"/>
            <a:ext cx="61468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85800"/>
            <a:ext cx="54102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Broomball</a:t>
            </a:r>
            <a:endParaRPr lang="en-US" sz="5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8343949"/>
              </p:ext>
            </p:extLst>
          </p:nvPr>
        </p:nvGraphicFramePr>
        <p:xfrm>
          <a:off x="6176367" y="2158524"/>
          <a:ext cx="2967632" cy="4480560"/>
        </p:xfrm>
        <a:graphic>
          <a:graphicData uri="http://schemas.openxmlformats.org/drawingml/2006/table">
            <a:tbl>
              <a:tblPr/>
              <a:tblGrid>
                <a:gridCol w="1483816"/>
                <a:gridCol w="1483816"/>
              </a:tblGrid>
              <a:tr h="36576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/>
                        <a:t>Registration Open: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Mon, 16 May 2011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/>
                        <a:t>Registration Close: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Thu, 26 May 2011 @ 5:00 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Divisions: </a:t>
                      </a:r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Cost: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Played</a:t>
                      </a:r>
                      <a:r>
                        <a:rPr lang="en-US" sz="1800" b="1" baseline="0" dirty="0" smtClean="0"/>
                        <a:t> on ice in a hockey rink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Male, Female, </a:t>
                      </a:r>
                      <a:r>
                        <a:rPr lang="en-US" sz="1800" b="1" dirty="0" smtClean="0"/>
                        <a:t>Co-ed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$</a:t>
                      </a:r>
                      <a:r>
                        <a:rPr lang="en-US" sz="1800" b="1" dirty="0" smtClean="0"/>
                        <a:t>45/Team</a:t>
                      </a:r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upload.wikimedia.org/wikipedia/commons/3/36/Ice_hockey_go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0"/>
            <a:ext cx="1975097" cy="236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81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22" y="1655193"/>
            <a:ext cx="5494675" cy="520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1755583"/>
              </p:ext>
            </p:extLst>
          </p:nvPr>
        </p:nvGraphicFramePr>
        <p:xfrm>
          <a:off x="5562600" y="2362200"/>
          <a:ext cx="3581400" cy="2468880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Registration</a:t>
                      </a:r>
                      <a:r>
                        <a:rPr lang="en-US" sz="1800" b="1" dirty="0"/>
                        <a:t> Open: </a:t>
                      </a:r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Thu, 14 Oct 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/>
                        <a:t>Registration Open: </a:t>
                      </a:r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Mon, 25 Oct 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/>
                        <a:t>Registration Close: </a:t>
                      </a:r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Wed, 3 Nov 2010 @ 5:00 pm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/>
                        <a:t>Divisions: </a:t>
                      </a:r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Open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/>
                        <a:t>Location: </a:t>
                      </a:r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Lied Recreation Center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58674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Foosball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6244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8849"/>
            <a:ext cx="6451779" cy="462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5105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Ultimate Frisbee</a:t>
            </a:r>
            <a:endParaRPr lang="en-US" sz="5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6273957"/>
              </p:ext>
            </p:extLst>
          </p:nvPr>
        </p:nvGraphicFramePr>
        <p:xfrm>
          <a:off x="6553200" y="2033586"/>
          <a:ext cx="2590800" cy="3833815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</a:tblGrid>
              <a:tr h="104558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057">
                <a:tc>
                  <a:txBody>
                    <a:bodyPr/>
                    <a:lstStyle/>
                    <a:p>
                      <a:r>
                        <a:rPr lang="en-US" sz="1800" b="1" dirty="0"/>
                        <a:t>Registration Open: </a:t>
                      </a:r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Mon, 28 Feb 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586">
                <a:tc>
                  <a:txBody>
                    <a:bodyPr/>
                    <a:lstStyle/>
                    <a:p>
                      <a:r>
                        <a:rPr lang="en-US" sz="1800" b="1"/>
                        <a:t>Registration Close: </a:t>
                      </a:r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Wed, 9 Mar 2011 @ 5:00 pm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586">
                <a:tc>
                  <a:txBody>
                    <a:bodyPr/>
                    <a:lstStyle/>
                    <a:p>
                      <a:r>
                        <a:rPr lang="en-US" sz="1800" b="1" dirty="0"/>
                        <a:t>Divisions: </a:t>
                      </a:r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Male, Female, Co-ed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576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51054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Ultimate </a:t>
            </a:r>
            <a:r>
              <a:rPr lang="en-US" sz="5400" b="1" dirty="0" smtClean="0"/>
              <a:t>Frisbee Rules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Each team consists of 7 players.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The game begins by one team throwing the </a:t>
            </a:r>
            <a:r>
              <a:rPr lang="en-US" sz="2400" dirty="0" err="1" smtClean="0"/>
              <a:t>frisbee</a:t>
            </a:r>
            <a:r>
              <a:rPr lang="en-US" sz="2400" dirty="0" smtClean="0"/>
              <a:t> to the other team.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You can only advance by throwing and catching (NO running while carrying the </a:t>
            </a:r>
            <a:r>
              <a:rPr lang="en-US" sz="2400" dirty="0" err="1" smtClean="0"/>
              <a:t>frisbee</a:t>
            </a:r>
            <a:r>
              <a:rPr lang="en-US" sz="2400" dirty="0" smtClean="0"/>
              <a:t>)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The goal is to catch the </a:t>
            </a:r>
            <a:r>
              <a:rPr lang="en-US" sz="2400" dirty="0" err="1" smtClean="0"/>
              <a:t>frisbee</a:t>
            </a:r>
            <a:r>
              <a:rPr lang="en-US" sz="2400" dirty="0" smtClean="0"/>
              <a:t> in the end zone. </a:t>
            </a:r>
            <a:endParaRPr lang="en-US" sz="2400" dirty="0" smtClean="0"/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If someone on your team drops the </a:t>
            </a:r>
            <a:r>
              <a:rPr lang="en-US" sz="2400" dirty="0" err="1" smtClean="0"/>
              <a:t>frisbee</a:t>
            </a:r>
            <a:r>
              <a:rPr lang="en-US" sz="2400" dirty="0" smtClean="0"/>
              <a:t> </a:t>
            </a:r>
            <a:r>
              <a:rPr lang="en-US" sz="2400" dirty="0" smtClean="0"/>
              <a:t>or fails to catch it, it becomes the other team’s </a:t>
            </a:r>
            <a:r>
              <a:rPr lang="en-US" sz="2400" dirty="0" err="1" smtClean="0"/>
              <a:t>frisbee</a:t>
            </a:r>
            <a:r>
              <a:rPr lang="en-US" sz="2400" dirty="0" smtClean="0"/>
              <a:t> </a:t>
            </a:r>
            <a:r>
              <a:rPr lang="en-US" sz="2400" dirty="0" smtClean="0"/>
              <a:t>(to go the other direction.)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If a team scores, they throw to the other team, yelling “Ultimate!”</a:t>
            </a:r>
            <a:endParaRPr lang="en-US" sz="24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/>
            <a:endParaRPr lang="en-US" sz="2800" dirty="0"/>
          </a:p>
        </p:txBody>
      </p:sp>
      <p:sp>
        <p:nvSpPr>
          <p:cNvPr id="2050" name="AutoShape 2" descr="data:image/jpg;base64,/9j/4AAQSkZJRgABAQAAAQABAAD/2wCEAAkGBhQSERUUEhIUFRUVFR0YFxcYFhUdGBcZFxQVFRwYHBgdHCYeFxojHxUUHzEhIycpLCwsHB4xNTAqNiYrLSkBCQoKDgwOGg8PGCodHiAsLDUxNSwsLSwsLi0tLiwsLzUsKS81LC4pLTQsLy4pKSwxLCwvLyk0NSwpNSwtMioqLP/AABEIAHsAegMBIgACEQEDEQH/xAAbAAABBQEBAAAAAAAAAAAAAAAAAQMEBQYCB//EAEAQAAIBAgQDBQQHBgQHAAAAAAECEQADBBIhMQVBUQYTImFxMoGRoUJSYnKx4fAHFCMkwdEzgtLxFUNTc5Kiwv/EABoBAQEAAwEBAAAAAAAAAAAAAAABAgMFBAb/xAAuEQACAQIFAgMHBQAAAAAAAAAAAQIDEQQSITFBYaHB4fAFEyIyUXHRYoGCkbH/2gAMAwEAAhEDEQA/APcaKKKAKKCabzE7aDr19P70B2zgUmY8h8aFQCuqA5g9R8KI8/wpc1JnoAg9aMx6fCjPS5qAFaaWuGUGue8I31HWgHaKQGloAooooAoJoqPdOZsvIe159F/qfd1oDtfFr9HkOvmfLyp2kpJmgFmuT50juBzjzqrXirZmlAVDhQ0xEgEZiZ0OYagcwPOhbFrm8qM3p8fyqpxGPVDD3MKh6M4n5xTRxUjMBhrgHNLuU/GI+YqXNnunuXU+X4UkdKpLfFgGC52tu3s27/sv9y6JDe4t6U7iON6MqrFxFLsHOiqBuIPjB2GX3xtS5JU5RLWgmaFJgSOWvlSNVNY3nyajbmP6ipStIkVGemLF/I2U+y23kaoLGiiioBu/dyqW6D4+VNYZIGu51PmTvXGPbVF6nMfRfzK08hoBzNSMaRTUbG4oW1LEE9AN2J0CgdSdKFSvohnivErVhO8vOFUaCeZ5BVGrMeg1rz7iHa29imuDCpkOZVIuAEsIaGyDQMNoOb6POqrtPx437xlpynKXUyFOxtWfLWGfdj0EA6fgnAms4cvcAsLkJVUAN5sqlhLbyMubIkaitGdydlsd1YWGFpKc1eb2T2/rn1sVZ7AYu9C38WqllzBCrRExGkCRppHMU0n7KcVbabd+36rmB+BifjV/wrvb7pcs2bdtUZwzHZo7s23FxlLOILggaa8qldmMNasS7YkNcZAjTpBR3YlvEZaWIJmIAjSignwZS9pV6cWs8V0yrw2MhjuD37P8vihlVz4LiycO7dXX/ktr7a5SOYYTXWA4pewxNnHEqouKFcqGdTH+IrnR0gJO8jTyrU4GxiEW2+cXldj3l5yzgWy0mLU+HPoNDCgCedQu0HC7WOw9xrJU3rPiRB9G2AQLZXowVj97TlUy21RksXGq1TqJZXu1xra/6b7O/HC2NdwjifeqQ0C4hhwPZMiQ6/YYaj3jcGpiuDPkY9DvH4GvKuxnHjav2FY+Fj3MnmlwB7c+akgemavSg2W9HJwQfvLDKf8AxLD/ACitkJZkczGYR0KmXh6okPUXGJIqW9R7u1bTnkjhuKzoDzGh91S6oeE38t5l5MJ9/wCoq+owiuxBm96IPmW/sKkioN1v5hvur/8AX51NU0KOTpVD2kvLAUuUBBzMoJZEIOdwACQSPCDyzMeVW+MLd2/dxnyHLO2aDE+UxWM7V4lLfD77W5zOEtNP+JLMM2edcxBbfpppFYS0R6MLBzrRit213Md2bw4a+rom5IsqT7CW/auGPpEkKCPpMxGoFbPGj98xgsBra/u4BZYclSCjZ0bw+MHKhEwVY61Q/s/tfzIzwAtsASRHgAMb7m45aPs+Vb7B8IW1cu3Ee6Wu6kM5ZQZJGUHbePSK0043R2faVdRrt8qOn7+XfUi4HDeIZ8psu2VVVciZkAUEpJ8JykATHhXTURfqI0Gg8qr8PbD4dF5G2sEbjwggjzBg+opyzj/AS5AKSH8iBMjyIIYeRFeg+eInFsJmOSyAHYEv9VlHJhzLHwzvGbWARVJda9hryXbXcm3iHL3mYLbk5QApL3CVjSAvMnTrp8GCAWYeNzJH1RHhT3D5ljzqsxnBExdnu7hYKL7sMscrr6aggqddPSsZK6PRh6ihP4vlej57dN11MJ274e1l7bQqlBZjISQYN+DqBHsge73De3OIBr9uJHjG4Imbd0aTuNRqKy37SrcJZQENBSZKiFtKwlidpN0/CpHAsd31z+LlKIHnNEG2ga0C06akzr1rUtJNHWqp1MLCb4zeH4N05qK5pvhrEqSc2Uucmb2skab6xOaJ1y5aW6a9COCVTXsuItnzI/XwrWisRj7n8W39+toh0HpVZEVWOOXED7Vsf+rN/qFS1aovaBIFu59VoPo+n4hacw9yRUBKrL9vMMDhWeFzKywxUEwWyxPSWB91aUNULjnD+/sXbX/UQhfJt1PuYCsZLQ30JKNWMnsmjx67wu7axbtdd1t6JatDv8qoAFV7kPa7swJJMyS5IjWrTAcXupicQgW7YssWCZSzXbiWkYtcVSSASFnMoklgNYNXXa3A3Low+NsrqtsF15ystHwa8p84rjBdp8OMneW7bK4iWRdCB4DmI0keE9CpPOtN9bM66o3gpwu275tb69V36lThe0mJFi1iAt2yzXmVLD4hRKCBJ70AETIiMx0M60vGu2t1sLcxKP7LLbVUS6O8uSxUMSiaJ428JMwBPXVnDrh0OewjllZ+9tSAxmQIXxNoR7lPkKeS7gbZAfS4fASwu52ZcoKmJky40mAZ6GM9Dw/E3peX8U/PxRieF9qMaj3Nbr93hw7sjM6XLuVT3NpLls+LxQxUtGVjrEU/w/imLuhO9drY7pmNmL6k3PFkt5g4KrOXM2UjfatK1+140t2bRID5b19QFAXKwksNRLABgYjKdapuP9titvusNkRYytfURmG0WxAzH7Q+I3qOSRvo4erXklG/ZW+71f2W7M2ikIP3i7mvAMGyO2UF21/hAKshJUaHUzvv6B2S4ZKLcuIuZznUR7FsHwxOxYga81Wsj2R7Jm8y3LykWhqlr6V07y3ROregFeqYVYB2JO5GxI0gdFEQP96kLyd2bMeqVCPuabzO92/Xrj6jjH8KhX30qVcb51WYy9ANehHEKa8+bE21+1Nb5dhWB7O2+9xZbktb+kghnG4YXLbIdmEfnVDw3EnVW9pTB9R/Tn760lZ3j+FNt++XY6P/AEb3fh6VECzVq7mq7C4oMKmq9AMW7WRmWPC5LDyY6sPQmW9S3lXm/a3swbNxjZVnsvGYAT3LOT8UMTyidxz9QOu9Qv8Ah5LNnIKFs0CfFoAA3kIGnPc9KwlBSR7cNjJ4eeaOt919fM8zwPF7tkKuHPeqgIKFmzgkgk2m6SNgJ01U71JH7R7i7gacrtmSP86MvzWrrtP2Ss2bVy/ZsuxQZu6tA5m29mCCOpHQeUVhl7XslxrZuYYjvCii6e80VdTnyqQsnLLATuNATWrLM6rxeDkryhmfXR+K/wAL1+2N7FOoJXJt4LXsyCM2dySIk6a866wPAEFwXLt4OxPsqGvXo1E5iMiaxBjnoasuxWITGK7nAWFyNHeC2Cj6sJRiNfZnpBXXWtdfwBKkIFSVKkbIRBA2HhImQY6+6qm38xoqY+ENKEcqe+34OOH4E5dU7pDupbNcf/uODA+6CfXlVkenIfqKAdN/U9T5Co969FbkrHHnNydzjEXqzfHuI5VIG9T+IY4KCazvDsM2LvjfKD+jWaNbNV2I4bkt5zu1aimsNYCKFGwFO1i3cqCuLtsMCDsa7oqFMdjMM2FfmbR2P1fL0qww2NBG9XmIw6upVhINZLiHBbmHOa14k+r09P7VktSF6l6u89ZzC8aB0Jg8wasLeOB2NLAtM/p+vSmntKTJRCepAJ+JFRRi6P3ulgWAb0/GkZ6rzjqi4jiYA1NLC5YXsVVTj+JBRqaqsf2gA0G/zqBhcBexTbELVsRs4u3nxL5EmD8/yr0Hs9wMYdBp4juaTgXZ1MOu0t1q4qNlSCiiisShRRRQBSEUtFAU/E+zFq7rGU9RWdxXZjEW/YbMPOt1RVuSx5tcfEp7Vs0y3Er31Gr01rYO4FcHCp9UfCssxLHmRv4htkPzp6x2dxN06yBXpC2FGyj4V2BTMLGS4X2EVYNwz5VqMNhFtiFUCnqKxbbKlYKKKKhQoooo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116205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g;base64,/9j/4AAQSkZJRgABAQAAAQABAAD/2wCEAAkGBhQSERUUEhIUFRUVFR0YFxcYFhUdGBcZFxQVFRwYHBgdHCYeFxojHxUUHzEhIycpLCwsHB4xNTAqNiYrLSkBCQoKDgwOGg8PGCodHiAsLDUxNSwsLSwsLi0tLiwsLzUsKS81LC4pLTQsLy4pKSwxLCwvLyk0NSwpNSwtMioqLP/AABEIAHsAegMBIgACEQEDEQH/xAAbAAABBQEBAAAAAAAAAAAAAAAAAQMEBQYCB//EAEAQAAIBAgQDBQQHBgQHAAAAAAECEQADBBIhMQVBUQYTImFxMoGRoUJSYnKx4fAHFCMkwdEzgtLxFUNTc5Kiwv/EABoBAQEAAwEBAAAAAAAAAAAAAAABAgMFBAb/xAAuEQACAQIFAgMHBQAAAAAAAAAAAQIDEQQSITFBYaHB4fAFEyIyUXHRYoGCkbH/2gAMAwEAAhEDEQA/APcaKKKAKKCabzE7aDr19P70B2zgUmY8h8aFQCuqA5g9R8KI8/wpc1JnoAg9aMx6fCjPS5qAFaaWuGUGue8I31HWgHaKQGloAooooAoJoqPdOZsvIe159F/qfd1oDtfFr9HkOvmfLyp2kpJmgFmuT50juBzjzqrXirZmlAVDhQ0xEgEZiZ0OYagcwPOhbFrm8qM3p8fyqpxGPVDD3MKh6M4n5xTRxUjMBhrgHNLuU/GI+YqXNnunuXU+X4UkdKpLfFgGC52tu3s27/sv9y6JDe4t6U7iON6MqrFxFLsHOiqBuIPjB2GX3xtS5JU5RLWgmaFJgSOWvlSNVNY3nyajbmP6ipStIkVGemLF/I2U+y23kaoLGiiioBu/dyqW6D4+VNYZIGu51PmTvXGPbVF6nMfRfzK08hoBzNSMaRTUbG4oW1LEE9AN2J0CgdSdKFSvohnivErVhO8vOFUaCeZ5BVGrMeg1rz7iHa29imuDCpkOZVIuAEsIaGyDQMNoOb6POqrtPx437xlpynKXUyFOxtWfLWGfdj0EA6fgnAms4cvcAsLkJVUAN5sqlhLbyMubIkaitGdydlsd1YWGFpKc1eb2T2/rn1sVZ7AYu9C38WqllzBCrRExGkCRppHMU0n7KcVbabd+36rmB+BifjV/wrvb7pcs2bdtUZwzHZo7s23FxlLOILggaa8qldmMNasS7YkNcZAjTpBR3YlvEZaWIJmIAjSignwZS9pV6cWs8V0yrw2MhjuD37P8vihlVz4LiycO7dXX/ktr7a5SOYYTXWA4pewxNnHEqouKFcqGdTH+IrnR0gJO8jTyrU4GxiEW2+cXldj3l5yzgWy0mLU+HPoNDCgCedQu0HC7WOw9xrJU3rPiRB9G2AQLZXowVj97TlUy21RksXGq1TqJZXu1xra/6b7O/HC2NdwjifeqQ0C4hhwPZMiQ6/YYaj3jcGpiuDPkY9DvH4GvKuxnHjav2FY+Fj3MnmlwB7c+akgemavSg2W9HJwQfvLDKf8AxLD/ACitkJZkczGYR0KmXh6okPUXGJIqW9R7u1bTnkjhuKzoDzGh91S6oeE38t5l5MJ9/wCoq+owiuxBm96IPmW/sKkioN1v5hvur/8AX51NU0KOTpVD2kvLAUuUBBzMoJZEIOdwACQSPCDyzMeVW+MLd2/dxnyHLO2aDE+UxWM7V4lLfD77W5zOEtNP+JLMM2edcxBbfpppFYS0R6MLBzrRit213Md2bw4a+rom5IsqT7CW/auGPpEkKCPpMxGoFbPGj98xgsBra/u4BZYclSCjZ0bw+MHKhEwVY61Q/s/tfzIzwAtsASRHgAMb7m45aPs+Vb7B8IW1cu3Ee6Wu6kM5ZQZJGUHbePSK0043R2faVdRrt8qOn7+XfUi4HDeIZ8psu2VVVciZkAUEpJ8JykATHhXTURfqI0Gg8qr8PbD4dF5G2sEbjwggjzBg+opyzj/AS5AKSH8iBMjyIIYeRFeg+eInFsJmOSyAHYEv9VlHJhzLHwzvGbWARVJda9hryXbXcm3iHL3mYLbk5QApL3CVjSAvMnTrp8GCAWYeNzJH1RHhT3D5ljzqsxnBExdnu7hYKL7sMscrr6aggqddPSsZK6PRh6ihP4vlej57dN11MJ274e1l7bQqlBZjISQYN+DqBHsge73De3OIBr9uJHjG4Imbd0aTuNRqKy37SrcJZQENBSZKiFtKwlidpN0/CpHAsd31z+LlKIHnNEG2ga0C06akzr1rUtJNHWqp1MLCb4zeH4N05qK5pvhrEqSc2Uucmb2skab6xOaJ1y5aW6a9COCVTXsuItnzI/XwrWisRj7n8W39+toh0HpVZEVWOOXED7Vsf+rN/qFS1aovaBIFu59VoPo+n4hacw9yRUBKrL9vMMDhWeFzKywxUEwWyxPSWB91aUNULjnD+/sXbX/UQhfJt1PuYCsZLQ30JKNWMnsmjx67wu7axbtdd1t6JatDv8qoAFV7kPa7swJJMyS5IjWrTAcXupicQgW7YssWCZSzXbiWkYtcVSSASFnMoklgNYNXXa3A3Low+NsrqtsF15ystHwa8p84rjBdp8OMneW7bK4iWRdCB4DmI0keE9CpPOtN9bM66o3gpwu275tb69V36lThe0mJFi1iAt2yzXmVLD4hRKCBJ70AETIiMx0M60vGu2t1sLcxKP7LLbVUS6O8uSxUMSiaJ428JMwBPXVnDrh0OewjllZ+9tSAxmQIXxNoR7lPkKeS7gbZAfS4fASwu52ZcoKmJky40mAZ6GM9Dw/E3peX8U/PxRieF9qMaj3Nbr93hw7sjM6XLuVT3NpLls+LxQxUtGVjrEU/w/imLuhO9drY7pmNmL6k3PFkt5g4KrOXM2UjfatK1+140t2bRID5b19QFAXKwksNRLABgYjKdapuP9titvusNkRYytfURmG0WxAzH7Q+I3qOSRvo4erXklG/ZW+71f2W7M2ikIP3i7mvAMGyO2UF21/hAKshJUaHUzvv6B2S4ZKLcuIuZznUR7FsHwxOxYga81Wsj2R7Jm8y3LykWhqlr6V07y3ROregFeqYVYB2JO5GxI0gdFEQP96kLyd2bMeqVCPuabzO92/Xrj6jjH8KhX30qVcb51WYy9ANehHEKa8+bE21+1Nb5dhWB7O2+9xZbktb+kghnG4YXLbIdmEfnVDw3EnVW9pTB9R/Tn760lZ3j+FNt++XY6P/AEb3fh6VECzVq7mq7C4oMKmq9AMW7WRmWPC5LDyY6sPQmW9S3lXm/a3swbNxjZVnsvGYAT3LOT8UMTyidxz9QOu9Qv8Ah5LNnIKFs0CfFoAA3kIGnPc9KwlBSR7cNjJ4eeaOt919fM8zwPF7tkKuHPeqgIKFmzgkgk2m6SNgJ01U71JH7R7i7gacrtmSP86MvzWrrtP2Ss2bVy/ZsuxQZu6tA5m29mCCOpHQeUVhl7XslxrZuYYjvCii6e80VdTnyqQsnLLATuNATWrLM6rxeDkryhmfXR+K/wAL1+2N7FOoJXJt4LXsyCM2dySIk6a866wPAEFwXLt4OxPsqGvXo1E5iMiaxBjnoasuxWITGK7nAWFyNHeC2Cj6sJRiNfZnpBXXWtdfwBKkIFSVKkbIRBA2HhImQY6+6qm38xoqY+ENKEcqe+34OOH4E5dU7pDupbNcf/uODA+6CfXlVkenIfqKAdN/U9T5Co969FbkrHHnNydzjEXqzfHuI5VIG9T+IY4KCazvDsM2LvjfKD+jWaNbNV2I4bkt5zu1aimsNYCKFGwFO1i3cqCuLtsMCDsa7oqFMdjMM2FfmbR2P1fL0qww2NBG9XmIw6upVhINZLiHBbmHOa14k+r09P7VktSF6l6u89ZzC8aB0Jg8wasLeOB2NLAtM/p+vSmntKTJRCepAJ+JFRRi6P3ulgWAb0/GkZ6rzjqi4jiYA1NLC5YXsVVTj+JBRqaqsf2gA0G/zqBhcBexTbELVsRs4u3nxL5EmD8/yr0Hs9wMYdBp4juaTgXZ1MOu0t1q4qNlSCiiisShRRRQBSEUtFAU/E+zFq7rGU9RWdxXZjEW/YbMPOt1RVuSx5tcfEp7Vs0y3Er31Gr01rYO4FcHCp9UfCssxLHmRv4htkPzp6x2dxN06yBXpC2FGyj4V2BTMLGS4X2EVYNwz5VqMNhFtiFUCnqKxbbKlYKKKKhQoooo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116205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teamdc.org/images/frisb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24193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49357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Ultimate </a:t>
            </a:r>
            <a:r>
              <a:rPr lang="en-US" sz="5400" b="1" dirty="0" smtClean="0"/>
              <a:t>Frisbee</a:t>
            </a:r>
          </a:p>
          <a:p>
            <a:r>
              <a:rPr lang="en-US" sz="5400" b="1" dirty="0" smtClean="0"/>
              <a:t>Vocabulary </a:t>
            </a:r>
            <a:endParaRPr lang="en-US" sz="5400" dirty="0"/>
          </a:p>
        </p:txBody>
      </p:sp>
      <p:pic>
        <p:nvPicPr>
          <p:cNvPr id="1026" name="Picture 2" descr="http://www.discgolfstation.com/assets/images/ultimate-frisb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5029200" cy="33507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124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-Forehand VS. Backhand</a:t>
            </a:r>
          </a:p>
          <a:p>
            <a:r>
              <a:rPr lang="en-US" sz="2800" b="1" dirty="0" smtClean="0"/>
              <a:t>-Stall (1, 2, 3, etc.)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</TotalTime>
  <Words>220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Burdine</dc:creator>
  <cp:lastModifiedBy>College of Business</cp:lastModifiedBy>
  <cp:revision>12</cp:revision>
  <dcterms:created xsi:type="dcterms:W3CDTF">2010-09-29T20:29:59Z</dcterms:created>
  <dcterms:modified xsi:type="dcterms:W3CDTF">2010-10-01T20:46:49Z</dcterms:modified>
</cp:coreProperties>
</file>